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0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7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3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69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1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0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9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8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2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4C23-DDA5-4EB0-AE8D-205995AF0B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D5B0B-A46D-45DA-B736-E2E753E4D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3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GABBI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446857" cy="4351338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55" y="1690689"/>
            <a:ext cx="2102708" cy="21027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64" y="3939318"/>
            <a:ext cx="2102708" cy="21027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57" y="3939318"/>
            <a:ext cx="2102709" cy="210270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64" y="1690688"/>
            <a:ext cx="2102708" cy="21027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55" y="3939318"/>
            <a:ext cx="2102708" cy="21027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57" y="1696567"/>
            <a:ext cx="2096829" cy="20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46437" y="1211908"/>
            <a:ext cx="809985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GABBI was founded in 2000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and has been producing clothes for </a:t>
            </a:r>
            <a:r>
              <a:rPr lang="en-US" dirty="0" smtClean="0">
                <a:cs typeface="Times New Roman" panose="02020603050405020304" pitchFamily="18" charset="0"/>
              </a:rPr>
              <a:t>more</a:t>
            </a: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than </a:t>
            </a:r>
            <a:r>
              <a:rPr lang="en-US" dirty="0">
                <a:cs typeface="Times New Roman" panose="02020603050405020304" pitchFamily="18" charset="0"/>
              </a:rPr>
              <a:t>20 years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Factory size </a:t>
            </a:r>
            <a:r>
              <a:rPr lang="en-US" dirty="0" smtClean="0">
                <a:cs typeface="Times New Roman" panose="02020603050405020304" pitchFamily="18" charset="0"/>
              </a:rPr>
              <a:t>is over 2</a:t>
            </a:r>
            <a:r>
              <a:rPr lang="ru-RU" dirty="0" smtClean="0">
                <a:cs typeface="Times New Roman" panose="02020603050405020304" pitchFamily="18" charset="0"/>
              </a:rPr>
              <a:t>0</a:t>
            </a:r>
            <a:r>
              <a:rPr lang="en-US" dirty="0" smtClean="0">
                <a:cs typeface="Times New Roman" panose="02020603050405020304" pitchFamily="18" charset="0"/>
              </a:rPr>
              <a:t>00 </a:t>
            </a:r>
            <a:r>
              <a:rPr lang="en-US" dirty="0">
                <a:cs typeface="Times New Roman" panose="02020603050405020304" pitchFamily="18" charset="0"/>
              </a:rPr>
              <a:t>m2 </a:t>
            </a:r>
            <a:r>
              <a:rPr lang="en-US" dirty="0" smtClean="0">
                <a:cs typeface="Times New Roman" panose="02020603050405020304" pitchFamily="18" charset="0"/>
              </a:rPr>
              <a:t>and employs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150</a:t>
            </a:r>
            <a:r>
              <a:rPr lang="en-US" dirty="0" smtClean="0">
                <a:cs typeface="Times New Roman" panose="02020603050405020304" pitchFamily="18" charset="0"/>
              </a:rPr>
              <a:t> staff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81" y="1562422"/>
            <a:ext cx="4289855" cy="285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3" y="3259889"/>
            <a:ext cx="3805878" cy="253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891846" y="4639916"/>
            <a:ext cx="3307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Factory Address: Ukraine, 53404,</a:t>
            </a:r>
          </a:p>
          <a:p>
            <a:r>
              <a:rPr lang="en-US" dirty="0" err="1">
                <a:cs typeface="Times New Roman" panose="02020603050405020304" pitchFamily="18" charset="0"/>
              </a:rPr>
              <a:t>Kharkiv</a:t>
            </a:r>
            <a:r>
              <a:rPr lang="en-US" dirty="0">
                <a:cs typeface="Times New Roman" panose="02020603050405020304" pitchFamily="18" charset="0"/>
              </a:rPr>
              <a:t> region</a:t>
            </a:r>
            <a:r>
              <a:rPr lang="en-US" dirty="0" smtClean="0">
                <a:cs typeface="Times New Roman" panose="02020603050405020304" pitchFamily="18" charset="0"/>
              </a:rPr>
              <a:t>,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Zmiev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st.</a:t>
            </a:r>
            <a:r>
              <a:rPr lang="en-US" dirty="0">
                <a:cs typeface="Times New Roman" panose="02020603050405020304" pitchFamily="18" charset="0"/>
              </a:rPr>
              <a:t> Railway 115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395" y="628972"/>
            <a:ext cx="10515600" cy="5042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The company specializes in </a:t>
            </a:r>
            <a:r>
              <a:rPr lang="en-US" dirty="0" smtClean="0">
                <a:cs typeface="Times New Roman" panose="02020603050405020304" pitchFamily="18" charset="0"/>
              </a:rPr>
              <a:t>manufacturing </a:t>
            </a:r>
            <a:r>
              <a:rPr lang="en-US" dirty="0">
                <a:cs typeface="Times New Roman" panose="02020603050405020304" pitchFamily="18" charset="0"/>
              </a:rPr>
              <a:t>of </a:t>
            </a:r>
            <a:r>
              <a:rPr lang="en-US" dirty="0" smtClean="0">
                <a:cs typeface="Times New Roman" panose="02020603050405020304" pitchFamily="18" charset="0"/>
              </a:rPr>
              <a:t>knitwear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products </a:t>
            </a:r>
            <a:r>
              <a:rPr lang="en-US" dirty="0">
                <a:cs typeface="Times New Roman" panose="02020603050405020304" pitchFamily="18" charset="0"/>
              </a:rPr>
              <a:t>from natural and restored </a:t>
            </a:r>
            <a:r>
              <a:rPr lang="en-US" dirty="0" smtClean="0">
                <a:cs typeface="Times New Roman" panose="02020603050405020304" pitchFamily="18" charset="0"/>
              </a:rPr>
              <a:t>fabrics.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Our </a:t>
            </a:r>
            <a:r>
              <a:rPr lang="en-US" dirty="0">
                <a:cs typeface="Times New Roman" panose="02020603050405020304" pitchFamily="18" charset="0"/>
              </a:rPr>
              <a:t>factory provides </a:t>
            </a:r>
            <a:r>
              <a:rPr lang="en-US" dirty="0" smtClean="0">
                <a:cs typeface="Times New Roman" panose="02020603050405020304" pitchFamily="18" charset="0"/>
              </a:rPr>
              <a:t>full production cycle, namely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design creation, </a:t>
            </a: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cutting </a:t>
            </a:r>
            <a:r>
              <a:rPr lang="en-US" dirty="0">
                <a:cs typeface="Times New Roman" panose="02020603050405020304" pitchFamily="18" charset="0"/>
              </a:rPr>
              <a:t>according to patterns, 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knurling/ </a:t>
            </a:r>
            <a:r>
              <a:rPr lang="en-US" dirty="0">
                <a:cs typeface="Times New Roman" panose="02020603050405020304" pitchFamily="18" charset="0"/>
              </a:rPr>
              <a:t>embroidery,</a:t>
            </a: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tailoring</a:t>
            </a: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and packaging.</a:t>
            </a:r>
            <a:endParaRPr lang="ru-RU" dirty="0" smtClean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81" y="4287097"/>
            <a:ext cx="2705100" cy="180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5" y="3340379"/>
            <a:ext cx="2936853" cy="195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48" y="1994084"/>
            <a:ext cx="3780909" cy="252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33" y="4554482"/>
            <a:ext cx="3135142" cy="2090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40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891" y="350254"/>
            <a:ext cx="11445444" cy="6034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Type of </a:t>
            </a:r>
            <a:r>
              <a:rPr lang="en-US" sz="2400" dirty="0" smtClean="0">
                <a:cs typeface="Times New Roman" panose="02020603050405020304" pitchFamily="18" charset="0"/>
              </a:rPr>
              <a:t>manufactured products: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Nursery </a:t>
            </a:r>
            <a:r>
              <a:rPr lang="en-US" sz="2400" dirty="0" smtClean="0">
                <a:cs typeface="Times New Roman" panose="02020603050405020304" pitchFamily="18" charset="0"/>
              </a:rPr>
              <a:t>range - </a:t>
            </a:r>
            <a:r>
              <a:rPr lang="en-US" sz="2400" dirty="0">
                <a:cs typeface="Times New Roman" panose="02020603050405020304" pitchFamily="18" charset="0"/>
              </a:rPr>
              <a:t>sliders, overalls, body, blouses, sandboxes,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hats. For children of preschool and school age - underwear,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T-shirts, knee-highs, sweaters, sweatshirts,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sports pants, shorts, dresses, skirts,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pajamas, outerwear,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overalls, etc. For men and women -</a:t>
            </a:r>
          </a:p>
          <a:p>
            <a:pPr marL="0" indent="0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underwear</a:t>
            </a:r>
            <a:r>
              <a:rPr lang="en-US" sz="2400" dirty="0">
                <a:cs typeface="Times New Roman" panose="02020603050405020304" pitchFamily="18" charset="0"/>
              </a:rPr>
              <a:t>, t-shirts, sweatshirts, home</a:t>
            </a:r>
          </a:p>
          <a:p>
            <a:pPr marL="0" indent="0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outfits, </a:t>
            </a:r>
            <a:r>
              <a:rPr lang="en-US" sz="2400" dirty="0">
                <a:cs typeface="Times New Roman" panose="02020603050405020304" pitchFamily="18" charset="0"/>
              </a:rPr>
              <a:t>tracksuits.</a:t>
            </a:r>
          </a:p>
          <a:p>
            <a:pPr marL="0" indent="0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Socks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Protective </a:t>
            </a:r>
            <a:r>
              <a:rPr lang="en-US" sz="2400" dirty="0">
                <a:cs typeface="Times New Roman" panose="02020603050405020304" pitchFamily="18" charset="0"/>
              </a:rPr>
              <a:t>Clothing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(overalls, bathrobes, shoe covers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cs typeface="Times New Roman" panose="02020603050405020304" pitchFamily="18" charset="0"/>
              </a:rPr>
              <a:t>onnets, armbands )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94" y="2102985"/>
            <a:ext cx="2809809" cy="420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03" y="503978"/>
            <a:ext cx="2817340" cy="422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25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206" y="425192"/>
            <a:ext cx="10515600" cy="4945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GABBI participated </a:t>
            </a:r>
            <a:r>
              <a:rPr lang="en-US" dirty="0"/>
              <a:t>in </a:t>
            </a:r>
            <a:r>
              <a:rPr lang="en-US" dirty="0" smtClean="0"/>
              <a:t>such exhibitions as </a:t>
            </a:r>
            <a:r>
              <a:rPr lang="en-US" dirty="0"/>
              <a:t>Kiev Fashion, Baby Fashion, Baby Expo, Baltic Fashion &amp; Textile, International Fashion Exhibition.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main fabrics and materials </a:t>
            </a:r>
            <a:r>
              <a:rPr lang="en-US" dirty="0" smtClean="0"/>
              <a:t>we work with: </a:t>
            </a:r>
          </a:p>
          <a:p>
            <a:pPr marL="0" indent="0">
              <a:buNone/>
            </a:pPr>
            <a:r>
              <a:rPr lang="ru-RU" dirty="0" smtClean="0"/>
              <a:t>сotton </a:t>
            </a:r>
            <a:r>
              <a:rPr lang="en-US" dirty="0"/>
              <a:t>j</a:t>
            </a:r>
            <a:r>
              <a:rPr lang="ru-RU" dirty="0" smtClean="0"/>
              <a:t>ersey  </a:t>
            </a:r>
            <a:r>
              <a:rPr lang="en-US" dirty="0" smtClean="0"/>
              <a:t>k</a:t>
            </a:r>
            <a:r>
              <a:rPr lang="ru-RU" dirty="0" smtClean="0"/>
              <a:t>nit </a:t>
            </a:r>
            <a:r>
              <a:rPr lang="en-US" dirty="0" smtClean="0"/>
              <a:t>f</a:t>
            </a:r>
            <a:r>
              <a:rPr lang="ru-RU" dirty="0" smtClean="0"/>
              <a:t>abric, </a:t>
            </a:r>
            <a:r>
              <a:rPr lang="en-US" dirty="0"/>
              <a:t>cotton brushed </a:t>
            </a:r>
            <a:r>
              <a:rPr lang="en-US" dirty="0" err="1" smtClean="0"/>
              <a:t>french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terry </a:t>
            </a:r>
            <a:r>
              <a:rPr lang="en-US" dirty="0"/>
              <a:t>knit </a:t>
            </a:r>
            <a:r>
              <a:rPr lang="en-US" dirty="0" smtClean="0"/>
              <a:t>fabric, c</a:t>
            </a:r>
            <a:r>
              <a:rPr lang="ru-RU" dirty="0" err="1" smtClean="0"/>
              <a:t>otton</a:t>
            </a:r>
            <a:r>
              <a:rPr lang="ru-RU" dirty="0" smtClean="0"/>
              <a:t> </a:t>
            </a:r>
            <a:r>
              <a:rPr lang="en-US" dirty="0" smtClean="0"/>
              <a:t>s</a:t>
            </a:r>
            <a:r>
              <a:rPr lang="ru-RU" dirty="0" err="1" smtClean="0"/>
              <a:t>pandex</a:t>
            </a:r>
            <a:r>
              <a:rPr lang="ru-RU" dirty="0" smtClean="0"/>
              <a:t> </a:t>
            </a:r>
            <a:r>
              <a:rPr lang="en-US" dirty="0" smtClean="0"/>
              <a:t>k</a:t>
            </a:r>
            <a:r>
              <a:rPr lang="ru-RU" dirty="0" err="1" smtClean="0"/>
              <a:t>nit</a:t>
            </a:r>
            <a:r>
              <a:rPr lang="ru-RU" dirty="0" smtClean="0"/>
              <a:t> </a:t>
            </a:r>
            <a:r>
              <a:rPr lang="en-US" dirty="0" smtClean="0"/>
              <a:t>f</a:t>
            </a:r>
            <a:r>
              <a:rPr lang="ru-RU" dirty="0" err="1" smtClean="0"/>
              <a:t>abric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ru-RU" dirty="0" err="1" smtClean="0"/>
              <a:t>nterlock</a:t>
            </a:r>
            <a:r>
              <a:rPr lang="ru-RU" dirty="0" smtClean="0"/>
              <a:t> </a:t>
            </a:r>
            <a:r>
              <a:rPr lang="ru-RU" dirty="0" err="1"/>
              <a:t>knit</a:t>
            </a:r>
            <a:r>
              <a:rPr lang="ru-RU" dirty="0"/>
              <a:t>  </a:t>
            </a:r>
            <a:r>
              <a:rPr lang="en-US" dirty="0" smtClean="0"/>
              <a:t>f</a:t>
            </a:r>
            <a:r>
              <a:rPr lang="ru-RU" dirty="0" err="1" smtClean="0"/>
              <a:t>abric</a:t>
            </a:r>
            <a:r>
              <a:rPr lang="en-US" dirty="0" smtClean="0"/>
              <a:t>, t</a:t>
            </a:r>
            <a:r>
              <a:rPr lang="ru-RU" dirty="0" err="1" smtClean="0"/>
              <a:t>erry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towelling</a:t>
            </a:r>
            <a:r>
              <a:rPr lang="ru-RU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</a:t>
            </a:r>
            <a:r>
              <a:rPr lang="ru-RU" dirty="0" err="1" smtClean="0"/>
              <a:t>nit</a:t>
            </a:r>
            <a:r>
              <a:rPr lang="ru-RU" dirty="0" smtClean="0"/>
              <a:t> </a:t>
            </a:r>
            <a:r>
              <a:rPr lang="en-US" dirty="0" smtClean="0"/>
              <a:t>f</a:t>
            </a:r>
            <a:r>
              <a:rPr lang="ru-RU" dirty="0" err="1" smtClean="0"/>
              <a:t>abric</a:t>
            </a:r>
            <a:r>
              <a:rPr lang="en-US" dirty="0" smtClean="0"/>
              <a:t>, s</a:t>
            </a:r>
            <a:r>
              <a:rPr lang="ru-RU" dirty="0" err="1" smtClean="0"/>
              <a:t>atin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</a:t>
            </a:r>
            <a:r>
              <a:rPr lang="ru-RU" dirty="0" err="1" smtClean="0"/>
              <a:t>nit</a:t>
            </a:r>
            <a:r>
              <a:rPr lang="ru-RU" dirty="0" smtClean="0"/>
              <a:t> </a:t>
            </a:r>
            <a:r>
              <a:rPr lang="en-US" dirty="0" smtClean="0"/>
              <a:t>f</a:t>
            </a:r>
            <a:r>
              <a:rPr lang="ru-RU" dirty="0" err="1" smtClean="0"/>
              <a:t>abric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34878"/>
            <a:ext cx="3489755" cy="232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9980"/>
          <a:stretch/>
        </p:blipFill>
        <p:spPr>
          <a:xfrm>
            <a:off x="6568130" y="3558746"/>
            <a:ext cx="3655027" cy="267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1" y="4259106"/>
            <a:ext cx="3162370" cy="244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8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633" y="44166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GABBI is socially responsible.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work with social funds across the country that help orphanages. </a:t>
            </a:r>
            <a:r>
              <a:rPr lang="ru-RU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the production of clothing, </a:t>
            </a:r>
            <a:r>
              <a:rPr lang="en-US" dirty="0" smtClean="0"/>
              <a:t>principally natural </a:t>
            </a:r>
          </a:p>
          <a:p>
            <a:pPr marL="0" indent="0">
              <a:buNone/>
            </a:pPr>
            <a:r>
              <a:rPr lang="en-US" dirty="0" smtClean="0"/>
              <a:t>fabrics </a:t>
            </a:r>
            <a:r>
              <a:rPr lang="en-US" dirty="0"/>
              <a:t>are used.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During </a:t>
            </a:r>
            <a:r>
              <a:rPr lang="en-US" dirty="0"/>
              <a:t>the creation of </a:t>
            </a:r>
            <a:r>
              <a:rPr lang="en-US" dirty="0" smtClean="0"/>
              <a:t>bright </a:t>
            </a:r>
            <a:r>
              <a:rPr lang="en-US" dirty="0"/>
              <a:t>and colorful </a:t>
            </a:r>
            <a:r>
              <a:rPr lang="en-US" dirty="0" smtClean="0"/>
              <a:t>pictures,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use only </a:t>
            </a:r>
            <a:r>
              <a:rPr lang="en-US" dirty="0" smtClean="0"/>
              <a:t>certified paints.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1600" dirty="0" smtClean="0"/>
              <a:t>Elena </a:t>
            </a:r>
            <a:r>
              <a:rPr lang="en-US" sz="1600" dirty="0" err="1" smtClean="0"/>
              <a:t>Podorozhnaya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+380506344969</a:t>
            </a:r>
          </a:p>
          <a:p>
            <a:pPr marL="0" indent="0">
              <a:buNone/>
            </a:pPr>
            <a:r>
              <a:rPr lang="en-US" sz="1600"/>
              <a:t>podorozhnaya@gabbi.com.ua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12" y="1269882"/>
            <a:ext cx="2669061" cy="400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87" y="3589775"/>
            <a:ext cx="3710116" cy="247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353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297</Words>
  <Application>Microsoft Office PowerPoint</Application>
  <PresentationFormat>Широкоэкранный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Times New Roman</vt:lpstr>
      <vt:lpstr>Тема Office</vt:lpstr>
      <vt:lpstr>GABBI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GABBI</dc:title>
  <dc:creator>Никита Перерва</dc:creator>
  <cp:lastModifiedBy>Елена Подорожная</cp:lastModifiedBy>
  <cp:revision>32</cp:revision>
  <dcterms:created xsi:type="dcterms:W3CDTF">2020-06-02T05:32:47Z</dcterms:created>
  <dcterms:modified xsi:type="dcterms:W3CDTF">2020-11-09T09:31:09Z</dcterms:modified>
</cp:coreProperties>
</file>